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63" r:id="rId4"/>
    <p:sldId id="260" r:id="rId5"/>
    <p:sldId id="257" r:id="rId6"/>
    <p:sldId id="261" r:id="rId7"/>
    <p:sldId id="262" r:id="rId8"/>
  </p:sldIdLst>
  <p:sldSz cx="9144000" cy="5143500" type="screen16x9"/>
  <p:notesSz cx="6858000" cy="9144000"/>
  <p:embeddedFontLst>
    <p:embeddedFont>
      <p:font typeface="Oswald" pitchFamily="2" charset="77"/>
      <p:regular r:id="rId10"/>
      <p:bold r:id="rId11"/>
    </p:embeddedFont>
    <p:embeddedFont>
      <p:font typeface="Source Sans Pro" panose="020B0503030403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1A1956-3D7E-41C0-9DF7-105A978C6925}">
  <a:tblStyle styleId="{891A1956-3D7E-41C0-9DF7-105A978C69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82E05BE-877C-40BA-BEE6-E4ECDAF45F9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7"/>
  </p:normalViewPr>
  <p:slideViewPr>
    <p:cSldViewPr snapToGrid="0">
      <p:cViewPr varScale="1">
        <p:scale>
          <a:sx n="139" d="100"/>
          <a:sy n="139" d="100"/>
        </p:scale>
        <p:origin x="8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"/>
          <p:cNvSpPr/>
          <p:nvPr/>
        </p:nvSpPr>
        <p:spPr>
          <a:xfrm>
            <a:off x="-26775" y="2008375"/>
            <a:ext cx="9210650" cy="3172625"/>
          </a:xfrm>
          <a:custGeom>
            <a:avLst/>
            <a:gdLst/>
            <a:ahLst/>
            <a:cxnLst/>
            <a:rect l="l" t="t" r="r" b="b"/>
            <a:pathLst>
              <a:path w="368426" h="126905" extrusionOk="0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" name="Google Shape;35;p2"/>
          <p:cNvSpPr/>
          <p:nvPr/>
        </p:nvSpPr>
        <p:spPr>
          <a:xfrm>
            <a:off x="-26775" y="2139700"/>
            <a:ext cx="9210650" cy="3041300"/>
          </a:xfrm>
          <a:custGeom>
            <a:avLst/>
            <a:gdLst/>
            <a:ahLst/>
            <a:cxnLst/>
            <a:rect l="l" t="t" r="r" b="b"/>
            <a:pathLst>
              <a:path w="368426" h="121652" extrusionOk="0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6" name="Google Shape;36;p2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2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0" name="Google Shape;40;p2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" name="Google Shape;41;p2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" name="Google Shape;42;p2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3" name="Google Shape;43;p2"/>
          <p:cNvGrpSpPr/>
          <p:nvPr/>
        </p:nvGrpSpPr>
        <p:grpSpPr>
          <a:xfrm>
            <a:off x="-42837" y="2005088"/>
            <a:ext cx="9229575" cy="642787"/>
            <a:chOff x="-42837" y="4443488"/>
            <a:chExt cx="9229575" cy="642787"/>
          </a:xfrm>
        </p:grpSpPr>
        <p:sp>
          <p:nvSpPr>
            <p:cNvPr id="44" name="Google Shape;44;p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 txBox="1">
            <a:spLocks noGrp="1"/>
          </p:cNvSpPr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>
            <a:spLocks noGrp="1"/>
          </p:cNvSpPr>
          <p:nvPr>
            <p:ph type="body" idx="1"/>
          </p:nvPr>
        </p:nvSpPr>
        <p:spPr>
          <a:xfrm>
            <a:off x="1519975" y="2161800"/>
            <a:ext cx="61041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◉"/>
              <a:defRPr sz="3000" i="1"/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◉"/>
              <a:defRPr sz="3000" i="1"/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 i="1"/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 i="1"/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 i="1"/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 i="1"/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 i="1"/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 i="1"/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 i="1"/>
            </a:lvl9pPr>
          </a:lstStyle>
          <a:p>
            <a:endParaRPr/>
          </a:p>
        </p:txBody>
      </p:sp>
      <p:sp>
        <p:nvSpPr>
          <p:cNvPr id="119" name="Google Shape;119;p4"/>
          <p:cNvSpPr txBox="1"/>
          <p:nvPr/>
        </p:nvSpPr>
        <p:spPr>
          <a:xfrm>
            <a:off x="3593400" y="552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1"/>
                </a:solidFill>
              </a:rPr>
              <a:t>“</a:t>
            </a:r>
            <a:endParaRPr sz="9600">
              <a:solidFill>
                <a:schemeClr val="accent1"/>
              </a:solidFill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21" name="Google Shape;121;p4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22" name="Google Shape;122;p4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4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4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4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26" name="Google Shape;126;p4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7" name="Google Shape;127;p4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8" name="Google Shape;128;p4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9" name="Google Shape;129;p4"/>
          <p:cNvGrpSpPr/>
          <p:nvPr/>
        </p:nvGrpSpPr>
        <p:grpSpPr>
          <a:xfrm>
            <a:off x="-42837" y="4443488"/>
            <a:ext cx="9229575" cy="642787"/>
            <a:chOff x="-42837" y="4443488"/>
            <a:chExt cx="9229575" cy="642787"/>
          </a:xfrm>
        </p:grpSpPr>
        <p:sp>
          <p:nvSpPr>
            <p:cNvPr id="130" name="Google Shape;130;p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4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4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4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4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62" name="Google Shape;162;p5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3" name="Google Shape;163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7" name="Google Shape;167;p5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8" name="Google Shape;168;p5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9" name="Google Shape;169;p5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70" name="Google Shape;170;p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1" name="Google Shape;171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5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2" name="Google Shape;202;p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05" name="Google Shape;205;p6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06" name="Google Shape;206;p6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6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6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6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10" name="Google Shape;210;p6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1" name="Google Shape;211;p6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2" name="Google Shape;212;p6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13" name="Google Shape;213;p6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14" name="Google Shape;214;p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" name="Google Shape;239;p6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6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6"/>
          <p:cNvSpPr txBox="1">
            <a:spLocks noGrp="1"/>
          </p:cNvSpPr>
          <p:nvPr>
            <p:ph type="body" idx="1"/>
          </p:nvPr>
        </p:nvSpPr>
        <p:spPr>
          <a:xfrm>
            <a:off x="1131500" y="1552950"/>
            <a:ext cx="3339900" cy="26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45" name="Google Shape;245;p6"/>
          <p:cNvSpPr txBox="1">
            <a:spLocks noGrp="1"/>
          </p:cNvSpPr>
          <p:nvPr>
            <p:ph type="body" idx="2"/>
          </p:nvPr>
        </p:nvSpPr>
        <p:spPr>
          <a:xfrm>
            <a:off x="4672563" y="1552950"/>
            <a:ext cx="3339900" cy="26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46" name="Google Shape;246;p6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avLst/>
            <a:gdLst/>
            <a:ahLst/>
            <a:cxnLst/>
            <a:rect l="l" t="t" r="r" b="b"/>
            <a:pathLst>
              <a:path w="367665" h="41339" extrusionOk="0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avLst/>
            <a:gdLst/>
            <a:ahLst/>
            <a:cxnLst/>
            <a:rect l="l" t="t" r="r" b="b"/>
            <a:pathLst>
              <a:path w="367665" h="33910" extrusionOk="0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avLst/>
              <a:gdLst/>
              <a:ahLst/>
              <a:cxnLst/>
              <a:rect l="l" t="t" r="r" b="b"/>
              <a:pathLst>
                <a:path w="168212" h="19050" extrusionOk="0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avLst/>
              <a:gdLst/>
              <a:ahLst/>
              <a:cxnLst/>
              <a:rect l="l" t="t" r="r" b="b"/>
              <a:pathLst>
                <a:path w="136969" h="23622" extrusionOk="0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avLst/>
              <a:gdLst/>
              <a:ahLst/>
              <a:cxnLst/>
              <a:rect l="l" t="t" r="r" b="b"/>
              <a:pathLst>
                <a:path w="61341" h="16573" extrusionOk="0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name="adj" fmla="val 100000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30;p1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sz="2000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1"/>
          <p:cNvSpPr txBox="1">
            <a:spLocks noGrp="1"/>
          </p:cNvSpPr>
          <p:nvPr>
            <p:ph type="body" idx="1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32" name="Google Shape;32;p1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image" Target="../media/image1.gif"/><Relationship Id="rId7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gif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13"/>
          <p:cNvSpPr txBox="1">
            <a:spLocks noGrp="1"/>
          </p:cNvSpPr>
          <p:nvPr>
            <p:ph type="ctrTitle"/>
          </p:nvPr>
        </p:nvSpPr>
        <p:spPr>
          <a:xfrm>
            <a:off x="852055" y="3384491"/>
            <a:ext cx="760622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Modificarea videoclipurilor cu ajutorul algoritmului DVS</a:t>
            </a:r>
            <a:endParaRPr sz="2800" dirty="0"/>
          </a:p>
        </p:txBody>
      </p:sp>
      <p:sp>
        <p:nvSpPr>
          <p:cNvPr id="3" name="Google Shape;469;p14"/>
          <p:cNvSpPr txBox="1">
            <a:spLocks/>
          </p:cNvSpPr>
          <p:nvPr/>
        </p:nvSpPr>
        <p:spPr>
          <a:xfrm>
            <a:off x="3165839" y="4433456"/>
            <a:ext cx="5292436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Oswald"/>
              <a:buNone/>
              <a:defRPr sz="48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-US" sz="1100" dirty="0" err="1">
                <a:solidFill>
                  <a:schemeClr val="bg1"/>
                </a:solidFill>
              </a:rPr>
              <a:t>Beresteanu</a:t>
            </a:r>
            <a:r>
              <a:rPr lang="en-US" sz="1100" dirty="0">
                <a:solidFill>
                  <a:schemeClr val="bg1"/>
                </a:solidFill>
              </a:rPr>
              <a:t> Alexandra</a:t>
            </a:r>
          </a:p>
          <a:p>
            <a:r>
              <a:rPr lang="en-US" sz="1100" dirty="0" err="1">
                <a:solidFill>
                  <a:schemeClr val="bg1"/>
                </a:solidFill>
              </a:rPr>
              <a:t>Cruceru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Raluca</a:t>
            </a:r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 err="1">
                <a:solidFill>
                  <a:schemeClr val="bg1"/>
                </a:solidFill>
              </a:rPr>
              <a:t>Pirvan</a:t>
            </a:r>
            <a:r>
              <a:rPr lang="en-US" sz="1100" dirty="0">
                <a:solidFill>
                  <a:schemeClr val="bg1"/>
                </a:solidFill>
              </a:rPr>
              <a:t> Teodora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5"/>
          <p:cNvSpPr txBox="1">
            <a:spLocks noGrp="1"/>
          </p:cNvSpPr>
          <p:nvPr>
            <p:ph type="ctrTitle" idx="4294967295"/>
          </p:nvPr>
        </p:nvSpPr>
        <p:spPr>
          <a:xfrm>
            <a:off x="1275150" y="12785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 err="1"/>
              <a:t>Rolul</a:t>
            </a:r>
            <a:r>
              <a:rPr lang="en-US" sz="5400" dirty="0"/>
              <a:t> </a:t>
            </a:r>
            <a:r>
              <a:rPr lang="en-US" sz="5400" dirty="0" err="1"/>
              <a:t>algoritmului</a:t>
            </a:r>
            <a:endParaRPr sz="5400" dirty="0"/>
          </a:p>
        </p:txBody>
      </p:sp>
      <p:sp>
        <p:nvSpPr>
          <p:cNvPr id="479" name="Google Shape;479;p15"/>
          <p:cNvSpPr txBox="1">
            <a:spLocks noGrp="1"/>
          </p:cNvSpPr>
          <p:nvPr>
            <p:ph type="subTitle" idx="4294967295"/>
          </p:nvPr>
        </p:nvSpPr>
        <p:spPr>
          <a:xfrm>
            <a:off x="1275150" y="2325749"/>
            <a:ext cx="6593700" cy="16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 b="1" dirty="0" err="1"/>
              <a:t>Algoritmul</a:t>
            </a:r>
            <a:r>
              <a:rPr lang="en-US" sz="2800" b="1" dirty="0"/>
              <a:t> </a:t>
            </a:r>
            <a:r>
              <a:rPr lang="en-US" sz="2800" b="1" dirty="0" err="1"/>
              <a:t>nostru</a:t>
            </a:r>
            <a:r>
              <a:rPr lang="en-US" sz="2800" b="1" dirty="0"/>
              <a:t> are ca </a:t>
            </a:r>
            <a:r>
              <a:rPr lang="en-US" sz="2800" b="1" dirty="0" err="1"/>
              <a:t>scop</a:t>
            </a:r>
            <a:r>
              <a:rPr lang="en-US" sz="2800" b="1" dirty="0"/>
              <a:t> </a:t>
            </a:r>
            <a:r>
              <a:rPr lang="en-US" sz="2800" b="1" dirty="0" err="1"/>
              <a:t>modificarea</a:t>
            </a:r>
            <a:r>
              <a:rPr lang="en-US" sz="2800" b="1" dirty="0"/>
              <a:t> </a:t>
            </a:r>
            <a:r>
              <a:rPr lang="en-US" sz="2800" b="1" dirty="0" err="1"/>
              <a:t>videoclipurilor</a:t>
            </a:r>
            <a:r>
              <a:rPr lang="en-US" sz="2800" b="1" dirty="0"/>
              <a:t> </a:t>
            </a:r>
            <a:r>
              <a:rPr lang="en-US" sz="2800" b="1" dirty="0" err="1"/>
              <a:t>prin</a:t>
            </a:r>
            <a:r>
              <a:rPr lang="en-US" sz="2800" b="1" dirty="0"/>
              <a:t> </a:t>
            </a:r>
            <a:r>
              <a:rPr lang="en-US" sz="2800" b="1" dirty="0" err="1"/>
              <a:t>reducerea</a:t>
            </a:r>
            <a:r>
              <a:rPr lang="en-US" sz="2800" b="1" dirty="0"/>
              <a:t> </a:t>
            </a:r>
            <a:r>
              <a:rPr lang="en-US" sz="2800" b="1" dirty="0" err="1"/>
              <a:t>componentelor</a:t>
            </a:r>
            <a:r>
              <a:rPr lang="en-US" sz="2800" b="1" dirty="0"/>
              <a:t> </a:t>
            </a:r>
            <a:r>
              <a:rPr lang="en-US" sz="2800" b="1" dirty="0" err="1"/>
              <a:t>nedorite</a:t>
            </a:r>
            <a:endParaRPr sz="2800" b="1" dirty="0"/>
          </a:p>
        </p:txBody>
      </p:sp>
      <p:sp>
        <p:nvSpPr>
          <p:cNvPr id="480" name="Google Shape;480;p15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0"/>
          <p:cNvSpPr txBox="1">
            <a:spLocks noGrp="1"/>
          </p:cNvSpPr>
          <p:nvPr>
            <p:ph type="body" idx="1"/>
          </p:nvPr>
        </p:nvSpPr>
        <p:spPr>
          <a:xfrm>
            <a:off x="1131500" y="1552950"/>
            <a:ext cx="3339900" cy="26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Algoritmul</a:t>
            </a:r>
            <a:r>
              <a:rPr lang="en-US" dirty="0"/>
              <a:t> DVS </a:t>
            </a:r>
            <a:r>
              <a:rPr lang="en-US" dirty="0" err="1"/>
              <a:t>presupune</a:t>
            </a:r>
            <a:r>
              <a:rPr lang="en-US" dirty="0"/>
              <a:t> </a:t>
            </a:r>
            <a:r>
              <a:rPr lang="en-US" dirty="0" err="1"/>
              <a:t>extragerea</a:t>
            </a:r>
            <a:r>
              <a:rPr lang="en-US" dirty="0"/>
              <a:t> </a:t>
            </a:r>
            <a:r>
              <a:rPr lang="en-US" dirty="0" err="1"/>
              <a:t>valorilor</a:t>
            </a:r>
            <a:r>
              <a:rPr lang="en-US" dirty="0"/>
              <a:t> </a:t>
            </a:r>
            <a:r>
              <a:rPr lang="en-US" dirty="0" err="1"/>
              <a:t>singulare</a:t>
            </a:r>
            <a:r>
              <a:rPr lang="en-US" dirty="0"/>
              <a:t> ale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matrici</a:t>
            </a:r>
            <a:r>
              <a:rPr lang="en-US" dirty="0"/>
              <a:t>, </a:t>
            </a:r>
            <a:r>
              <a:rPr lang="en-US" dirty="0" err="1"/>
              <a:t>iar</a:t>
            </a:r>
            <a:r>
              <a:rPr lang="en-US" dirty="0"/>
              <a:t> cu </a:t>
            </a:r>
            <a:r>
              <a:rPr lang="en-US" dirty="0" err="1"/>
              <a:t>ajutorul</a:t>
            </a:r>
            <a:r>
              <a:rPr lang="en-US" dirty="0"/>
              <a:t> </a:t>
            </a:r>
            <a:r>
              <a:rPr lang="en-US" dirty="0" err="1"/>
              <a:t>acestuia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fi </a:t>
            </a:r>
            <a:r>
              <a:rPr lang="en-US" dirty="0" err="1"/>
              <a:t>modificat</a:t>
            </a:r>
            <a:r>
              <a:rPr lang="en-US" dirty="0"/>
              <a:t> un </a:t>
            </a:r>
            <a:r>
              <a:rPr lang="en-US" dirty="0" err="1"/>
              <a:t>anumit</a:t>
            </a:r>
            <a:r>
              <a:rPr lang="en-US" dirty="0"/>
              <a:t> </a:t>
            </a:r>
            <a:r>
              <a:rPr lang="en-US" dirty="0" err="1"/>
              <a:t>numar</a:t>
            </a:r>
            <a:r>
              <a:rPr lang="en-US" dirty="0"/>
              <a:t> de cadre, </a:t>
            </a:r>
            <a:r>
              <a:rPr lang="en-US" dirty="0" err="1"/>
              <a:t>asftel</a:t>
            </a:r>
            <a:r>
              <a:rPr lang="en-US" dirty="0"/>
              <a:t> </a:t>
            </a:r>
            <a:r>
              <a:rPr lang="en-US" dirty="0" err="1"/>
              <a:t>incat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se </a:t>
            </a:r>
            <a:r>
              <a:rPr lang="en-US" dirty="0" err="1"/>
              <a:t>realizeze</a:t>
            </a:r>
            <a:r>
              <a:rPr lang="en-US" dirty="0"/>
              <a:t> cu </a:t>
            </a:r>
            <a:r>
              <a:rPr lang="en-US" dirty="0" err="1"/>
              <a:t>succes</a:t>
            </a:r>
            <a:r>
              <a:rPr lang="en-US" dirty="0"/>
              <a:t> </a:t>
            </a:r>
            <a:r>
              <a:rPr lang="en-US" dirty="0" err="1"/>
              <a:t>editarea</a:t>
            </a:r>
            <a:r>
              <a:rPr lang="en-US" dirty="0"/>
              <a:t> </a:t>
            </a:r>
            <a:r>
              <a:rPr lang="en-US" dirty="0" err="1"/>
              <a:t>videoclipului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524" name="Google Shape;524;p20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 este algoritmul DVS si la ce ne ajuta acesta?</a:t>
            </a:r>
            <a:endParaRPr dirty="0"/>
          </a:p>
        </p:txBody>
      </p:sp>
      <p:sp>
        <p:nvSpPr>
          <p:cNvPr id="525" name="Google Shape;525;p20"/>
          <p:cNvSpPr txBox="1">
            <a:spLocks noGrp="1"/>
          </p:cNvSpPr>
          <p:nvPr>
            <p:ph type="body" idx="2"/>
          </p:nvPr>
        </p:nvSpPr>
        <p:spPr>
          <a:xfrm>
            <a:off x="4672563" y="1552950"/>
            <a:ext cx="3339900" cy="26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Videoclipurile</a:t>
            </a:r>
            <a:r>
              <a:rPr lang="en-US" dirty="0"/>
              <a:t> </a:t>
            </a:r>
            <a:r>
              <a:rPr lang="en-US" dirty="0" err="1"/>
              <a:t>folosite</a:t>
            </a:r>
            <a:r>
              <a:rPr lang="en-US" dirty="0"/>
              <a:t> in </a:t>
            </a:r>
            <a:r>
              <a:rPr lang="en-US" dirty="0" err="1"/>
              <a:t>implementarea</a:t>
            </a:r>
            <a:r>
              <a:rPr lang="en-US" dirty="0"/>
              <a:t> </a:t>
            </a:r>
            <a:r>
              <a:rPr lang="en-US" dirty="0" err="1"/>
              <a:t>acodului</a:t>
            </a:r>
            <a:r>
              <a:rPr lang="en-US" dirty="0"/>
              <a:t>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destul</a:t>
            </a:r>
            <a:r>
              <a:rPr lang="en-US" dirty="0"/>
              <a:t> de </a:t>
            </a:r>
            <a:r>
              <a:rPr lang="en-US" dirty="0" err="1"/>
              <a:t>scurte</a:t>
            </a:r>
            <a:r>
              <a:rPr lang="en-US" dirty="0"/>
              <a:t>, de tip gif.</a:t>
            </a:r>
            <a:endParaRPr dirty="0"/>
          </a:p>
        </p:txBody>
      </p:sp>
      <p:sp>
        <p:nvSpPr>
          <p:cNvPr id="526" name="Google Shape;526;p20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17"/>
          <p:cNvSpPr txBox="1">
            <a:spLocks noGrp="1"/>
          </p:cNvSpPr>
          <p:nvPr>
            <p:ph type="body" idx="1"/>
          </p:nvPr>
        </p:nvSpPr>
        <p:spPr>
          <a:xfrm>
            <a:off x="218209" y="207819"/>
            <a:ext cx="3841784" cy="5056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i="0" dirty="0"/>
              <a:t>Gif-</a:t>
            </a:r>
            <a:r>
              <a:rPr lang="en-US" i="0" dirty="0" err="1"/>
              <a:t>urile</a:t>
            </a:r>
            <a:r>
              <a:rPr lang="en-US" i="0" dirty="0"/>
              <a:t> </a:t>
            </a:r>
            <a:r>
              <a:rPr lang="en-US" i="0" dirty="0" err="1"/>
              <a:t>folosite</a:t>
            </a:r>
            <a:r>
              <a:rPr lang="en-US" i="0" dirty="0"/>
              <a:t>:</a:t>
            </a:r>
            <a:endParaRPr i="0" dirty="0"/>
          </a:p>
        </p:txBody>
      </p:sp>
      <p:sp>
        <p:nvSpPr>
          <p:cNvPr id="494" name="Google Shape;494;p17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59" y="786741"/>
            <a:ext cx="2912918" cy="16409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4777" y="783324"/>
            <a:ext cx="2925367" cy="16455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427" y="2396752"/>
            <a:ext cx="2680428" cy="15077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68" y="2396752"/>
            <a:ext cx="3013948" cy="150697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116" y="2396752"/>
            <a:ext cx="2680428" cy="150774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260" y="614438"/>
            <a:ext cx="1257300" cy="17830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14"/>
          <p:cNvSpPr txBox="1">
            <a:spLocks noGrp="1"/>
          </p:cNvSpPr>
          <p:nvPr>
            <p:ph type="title"/>
          </p:nvPr>
        </p:nvSpPr>
        <p:spPr>
          <a:xfrm>
            <a:off x="1047750" y="537143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 presupune acest proiect si pentru ce poate fi folosit?</a:t>
            </a:r>
            <a:endParaRPr dirty="0"/>
          </a:p>
        </p:txBody>
      </p:sp>
      <p:sp>
        <p:nvSpPr>
          <p:cNvPr id="470" name="Google Shape;470;p14"/>
          <p:cNvSpPr txBox="1"/>
          <p:nvPr/>
        </p:nvSpPr>
        <p:spPr>
          <a:xfrm>
            <a:off x="1047750" y="1356476"/>
            <a:ext cx="3234600" cy="2840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 se </a:t>
            </a:r>
            <a:r>
              <a:rPr lang="en-US" sz="1800" b="1" dirty="0" err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intampla</a:t>
            </a:r>
            <a:r>
              <a:rPr lang="en-US" sz="1800" b="1" dirty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in </a:t>
            </a:r>
            <a:r>
              <a:rPr lang="en-US" sz="1800" b="1" dirty="0" err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spatele</a:t>
            </a:r>
            <a:r>
              <a:rPr lang="en-US" sz="1800" b="1" dirty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800" b="1" dirty="0" err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codului</a:t>
            </a:r>
            <a:r>
              <a:rPr lang="en-US" sz="1800" b="1" dirty="0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b="1" dirty="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Codul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preia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videoclipuri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asupra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carora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se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realizeaza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modificari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astfel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incat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sa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reduca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aparitia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diferitelor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elemente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doresc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 fi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indepartate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In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acest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fel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din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videoclipurile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dumneavoastra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pot fi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sterse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aparitia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oamenilor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lang="en-US" sz="1600" dirty="0" err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masinilor</a:t>
            </a:r>
            <a:r>
              <a:rPr lang="en-US" sz="1600" dirty="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etc.</a:t>
            </a:r>
            <a:endParaRPr sz="1600" dirty="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71" name="Google Shape;471;p14"/>
          <p:cNvSpPr txBox="1"/>
          <p:nvPr/>
        </p:nvSpPr>
        <p:spPr>
          <a:xfrm>
            <a:off x="4668150" y="1356477"/>
            <a:ext cx="3376200" cy="2772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00CEF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Care e </a:t>
            </a:r>
            <a:r>
              <a:rPr lang="en-US" sz="1800" b="1" dirty="0" err="1">
                <a:solidFill>
                  <a:srgbClr val="00CEF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rostul</a:t>
            </a:r>
            <a:r>
              <a:rPr lang="en-US" sz="1800" b="1" dirty="0">
                <a:solidFill>
                  <a:srgbClr val="00CEF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800" b="1" dirty="0" err="1">
                <a:solidFill>
                  <a:srgbClr val="00CEF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algoritmului</a:t>
            </a:r>
            <a:r>
              <a:rPr lang="en-US" sz="1800" b="1" dirty="0">
                <a:solidFill>
                  <a:srgbClr val="00CEF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600" b="1" dirty="0">
              <a:solidFill>
                <a:srgbClr val="00CEF6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Acest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algoritm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poate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fi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foarte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util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atat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pentru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persoanele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care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sunt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implicate in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mediul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online, cum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fi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influencerii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cat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si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pentru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cele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din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domeniul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artistic:  </a:t>
            </a:r>
            <a:r>
              <a:rPr lang="en-US" sz="1600" dirty="0" err="1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fotografii</a:t>
            </a:r>
            <a:r>
              <a:rPr lang="en-US" sz="1600" dirty="0">
                <a:solidFill>
                  <a:schemeClr val="tx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endParaRPr sz="1600" dirty="0">
              <a:solidFill>
                <a:schemeClr val="tx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73" name="Google Shape;473;p14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18"/>
          <p:cNvSpPr txBox="1">
            <a:spLocks noGrp="1"/>
          </p:cNvSpPr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Despre domeniu</a:t>
            </a:r>
            <a:endParaRPr sz="3200" dirty="0">
              <a:solidFill>
                <a:schemeClr val="accent2"/>
              </a:solidFill>
            </a:endParaRPr>
          </a:p>
        </p:txBody>
      </p:sp>
      <p:sp>
        <p:nvSpPr>
          <p:cNvPr id="500" name="Google Shape;500;p18"/>
          <p:cNvSpPr txBox="1">
            <a:spLocks noGrp="1"/>
          </p:cNvSpPr>
          <p:nvPr>
            <p:ph type="body" idx="1"/>
          </p:nvPr>
        </p:nvSpPr>
        <p:spPr>
          <a:xfrm>
            <a:off x="436417" y="1540174"/>
            <a:ext cx="7862456" cy="27478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58800" lvl="1" indent="0">
              <a:spcBef>
                <a:spcPts val="600"/>
              </a:spcBef>
              <a:buSzPts val="2000"/>
              <a:buNone/>
            </a:pPr>
            <a:r>
              <a:rPr lang="en-US" sz="1600" dirty="0" err="1"/>
              <a:t>Procesarea</a:t>
            </a:r>
            <a:r>
              <a:rPr lang="en-US" sz="1600" dirty="0"/>
              <a:t> </a:t>
            </a:r>
            <a:r>
              <a:rPr lang="en-US" sz="1600" dirty="0" err="1"/>
              <a:t>imaginii</a:t>
            </a:r>
            <a:r>
              <a:rPr lang="en-US" sz="1600" dirty="0"/>
              <a:t> </a:t>
            </a:r>
            <a:r>
              <a:rPr lang="en-US" sz="1600" dirty="0" err="1"/>
              <a:t>este</a:t>
            </a:r>
            <a:r>
              <a:rPr lang="en-US" sz="1600" dirty="0"/>
              <a:t> </a:t>
            </a:r>
            <a:r>
              <a:rPr lang="en-US" sz="1600" dirty="0" err="1"/>
              <a:t>procesul</a:t>
            </a:r>
            <a:r>
              <a:rPr lang="en-US" sz="1600" dirty="0"/>
              <a:t> de </a:t>
            </a:r>
            <a:r>
              <a:rPr lang="en-US" sz="1600" dirty="0" err="1"/>
              <a:t>transformare</a:t>
            </a:r>
            <a:r>
              <a:rPr lang="en-US" sz="1600" dirty="0"/>
              <a:t> a </a:t>
            </a:r>
            <a:r>
              <a:rPr lang="en-US" sz="1600" dirty="0" err="1"/>
              <a:t>unei</a:t>
            </a:r>
            <a:r>
              <a:rPr lang="en-US" sz="1600" dirty="0"/>
              <a:t> </a:t>
            </a:r>
            <a:r>
              <a:rPr lang="en-US" sz="1600" dirty="0" err="1"/>
              <a:t>imagini</a:t>
            </a:r>
            <a:r>
              <a:rPr lang="en-US" sz="1600" dirty="0"/>
              <a:t> </a:t>
            </a:r>
            <a:r>
              <a:rPr lang="en-US" sz="1600" dirty="0" err="1"/>
              <a:t>într</a:t>
            </a:r>
            <a:r>
              <a:rPr lang="en-US" sz="1600" dirty="0"/>
              <a:t>-o </a:t>
            </a:r>
            <a:r>
              <a:rPr lang="en-US" sz="1600" dirty="0" err="1"/>
              <a:t>formă</a:t>
            </a:r>
            <a:r>
              <a:rPr lang="en-US" sz="1600" dirty="0"/>
              <a:t> </a:t>
            </a:r>
            <a:r>
              <a:rPr lang="en-US" sz="1600" dirty="0" err="1"/>
              <a:t>digitală</a:t>
            </a:r>
            <a:r>
              <a:rPr lang="en-US" sz="1600" dirty="0"/>
              <a:t> </a:t>
            </a:r>
            <a:r>
              <a:rPr lang="en-US" sz="1600" dirty="0" err="1"/>
              <a:t>și</a:t>
            </a:r>
            <a:r>
              <a:rPr lang="en-US" sz="1600" dirty="0"/>
              <a:t> </a:t>
            </a:r>
            <a:r>
              <a:rPr lang="en-US" sz="1600" dirty="0" err="1"/>
              <a:t>efectuarea</a:t>
            </a:r>
            <a:r>
              <a:rPr lang="en-US" sz="1600" dirty="0"/>
              <a:t> </a:t>
            </a:r>
            <a:r>
              <a:rPr lang="en-US" sz="1600" dirty="0" err="1"/>
              <a:t>anumitor</a:t>
            </a:r>
            <a:r>
              <a:rPr lang="en-US" sz="1600" dirty="0"/>
              <a:t> </a:t>
            </a:r>
            <a:r>
              <a:rPr lang="en-US" sz="1600" dirty="0" err="1"/>
              <a:t>operațiuni</a:t>
            </a:r>
            <a:r>
              <a:rPr lang="en-US" sz="1600" dirty="0"/>
              <a:t> </a:t>
            </a:r>
            <a:r>
              <a:rPr lang="en-US" sz="1600" dirty="0" err="1"/>
              <a:t>pentru</a:t>
            </a:r>
            <a:r>
              <a:rPr lang="en-US" sz="1600" dirty="0"/>
              <a:t> a </a:t>
            </a:r>
            <a:r>
              <a:rPr lang="en-US" sz="1600" dirty="0" err="1"/>
              <a:t>obține</a:t>
            </a:r>
            <a:r>
              <a:rPr lang="en-US" sz="1600" dirty="0"/>
              <a:t> </a:t>
            </a:r>
            <a:r>
              <a:rPr lang="en-US" sz="1600" dirty="0" err="1"/>
              <a:t>câteva</a:t>
            </a:r>
            <a:r>
              <a:rPr lang="en-US" sz="1600" dirty="0"/>
              <a:t> </a:t>
            </a:r>
            <a:r>
              <a:rPr lang="en-US" sz="1600" dirty="0" err="1"/>
              <a:t>informații</a:t>
            </a:r>
            <a:r>
              <a:rPr lang="en-US" sz="1600" dirty="0"/>
              <a:t> utile din </a:t>
            </a:r>
            <a:r>
              <a:rPr lang="en-US" sz="1600" dirty="0" err="1"/>
              <a:t>aceasta</a:t>
            </a:r>
            <a:r>
              <a:rPr lang="en-US" sz="1600" dirty="0"/>
              <a:t>. </a:t>
            </a:r>
            <a:r>
              <a:rPr lang="en-US" sz="1600" dirty="0" err="1"/>
              <a:t>Sistemul</a:t>
            </a:r>
            <a:r>
              <a:rPr lang="en-US" sz="1600" dirty="0"/>
              <a:t> de </a:t>
            </a:r>
            <a:r>
              <a:rPr lang="en-US" sz="1600" dirty="0" err="1"/>
              <a:t>procesare</a:t>
            </a:r>
            <a:r>
              <a:rPr lang="en-US" sz="1600" dirty="0"/>
              <a:t> a </a:t>
            </a:r>
            <a:r>
              <a:rPr lang="en-US" sz="1600" dirty="0" err="1"/>
              <a:t>imaginii</a:t>
            </a:r>
            <a:r>
              <a:rPr lang="en-US" sz="1600" dirty="0"/>
              <a:t> </a:t>
            </a:r>
            <a:r>
              <a:rPr lang="en-US" sz="1600" dirty="0" err="1"/>
              <a:t>tratează</a:t>
            </a:r>
            <a:r>
              <a:rPr lang="en-US" sz="1600" dirty="0"/>
              <a:t> de </a:t>
            </a:r>
            <a:r>
              <a:rPr lang="en-US" sz="1600" dirty="0" err="1"/>
              <a:t>obicei</a:t>
            </a:r>
            <a:r>
              <a:rPr lang="en-US" sz="1600" dirty="0"/>
              <a:t> </a:t>
            </a:r>
            <a:r>
              <a:rPr lang="en-US" sz="1600" dirty="0" err="1"/>
              <a:t>toate</a:t>
            </a:r>
            <a:r>
              <a:rPr lang="en-US" sz="1600" dirty="0"/>
              <a:t> </a:t>
            </a:r>
            <a:r>
              <a:rPr lang="en-US" sz="1600" dirty="0" err="1"/>
              <a:t>imaginile</a:t>
            </a:r>
            <a:r>
              <a:rPr lang="en-US" sz="1600" dirty="0"/>
              <a:t> ca </a:t>
            </a:r>
            <a:r>
              <a:rPr lang="en-US" sz="1600" dirty="0" err="1"/>
              <a:t>semnale</a:t>
            </a:r>
            <a:r>
              <a:rPr lang="en-US" sz="1600" dirty="0"/>
              <a:t> 2D </a:t>
            </a:r>
            <a:r>
              <a:rPr lang="en-US" sz="1600" dirty="0" err="1"/>
              <a:t>atunci</a:t>
            </a:r>
            <a:r>
              <a:rPr lang="en-US" sz="1600" dirty="0"/>
              <a:t> </a:t>
            </a:r>
            <a:r>
              <a:rPr lang="en-US" sz="1600" dirty="0" err="1"/>
              <a:t>când</a:t>
            </a:r>
            <a:r>
              <a:rPr lang="en-US" sz="1600" dirty="0"/>
              <a:t> </a:t>
            </a:r>
            <a:r>
              <a:rPr lang="en-US" sz="1600" dirty="0" err="1"/>
              <a:t>aplică</a:t>
            </a:r>
            <a:r>
              <a:rPr lang="en-US" sz="1600" dirty="0"/>
              <a:t> </a:t>
            </a:r>
            <a:r>
              <a:rPr lang="en-US" sz="1600" dirty="0" err="1"/>
              <a:t>anumite</a:t>
            </a:r>
            <a:r>
              <a:rPr lang="en-US" sz="1600" dirty="0"/>
              <a:t> </a:t>
            </a:r>
            <a:r>
              <a:rPr lang="en-US" sz="1600" dirty="0" err="1"/>
              <a:t>metode</a:t>
            </a:r>
            <a:r>
              <a:rPr lang="en-US" sz="1600" dirty="0"/>
              <a:t> de </a:t>
            </a:r>
            <a:r>
              <a:rPr lang="en-US" sz="1600" dirty="0" err="1"/>
              <a:t>procesare</a:t>
            </a:r>
            <a:r>
              <a:rPr lang="en-US" sz="1600" dirty="0"/>
              <a:t> a </a:t>
            </a:r>
            <a:r>
              <a:rPr lang="en-US" sz="1600" dirty="0" err="1"/>
              <a:t>semnalului</a:t>
            </a:r>
            <a:r>
              <a:rPr lang="en-US" sz="1600" dirty="0"/>
              <a:t> </a:t>
            </a:r>
            <a:r>
              <a:rPr lang="en-US" sz="1600" dirty="0" err="1"/>
              <a:t>predeterminate</a:t>
            </a:r>
            <a:r>
              <a:rPr lang="en-US" sz="1600" dirty="0"/>
              <a:t>.</a:t>
            </a:r>
          </a:p>
          <a:p>
            <a:pPr marL="558800" lvl="1" indent="0">
              <a:spcBef>
                <a:spcPts val="600"/>
              </a:spcBef>
              <a:buSzPts val="2000"/>
              <a:buNone/>
            </a:pPr>
            <a:r>
              <a:rPr lang="en-US" sz="1600" dirty="0"/>
              <a:t>In </a:t>
            </a:r>
            <a:r>
              <a:rPr lang="en-US" sz="1600" dirty="0" err="1"/>
              <a:t>zilele</a:t>
            </a:r>
            <a:r>
              <a:rPr lang="en-US" sz="1600" dirty="0"/>
              <a:t> </a:t>
            </a:r>
            <a:r>
              <a:rPr lang="en-US" sz="1600" dirty="0" err="1"/>
              <a:t>noastre</a:t>
            </a:r>
            <a:r>
              <a:rPr lang="en-US" sz="1600" dirty="0"/>
              <a:t>, </a:t>
            </a:r>
            <a:r>
              <a:rPr lang="en-US" sz="1600" dirty="0" err="1"/>
              <a:t>exista</a:t>
            </a:r>
            <a:r>
              <a:rPr lang="en-US" sz="1600" dirty="0"/>
              <a:t> o </a:t>
            </a:r>
            <a:r>
              <a:rPr lang="en-US" sz="1600" dirty="0" err="1"/>
              <a:t>multitudine</a:t>
            </a:r>
            <a:r>
              <a:rPr lang="en-US" sz="1600" dirty="0"/>
              <a:t> de </a:t>
            </a:r>
            <a:r>
              <a:rPr lang="en-US" sz="1600" dirty="0" err="1"/>
              <a:t>programe</a:t>
            </a:r>
            <a:r>
              <a:rPr lang="en-US" sz="1600" dirty="0"/>
              <a:t> </a:t>
            </a:r>
            <a:r>
              <a:rPr lang="en-US" sz="1600" dirty="0" err="1"/>
              <a:t>specializate</a:t>
            </a:r>
            <a:r>
              <a:rPr lang="en-US" sz="1600" dirty="0"/>
              <a:t> in </a:t>
            </a:r>
            <a:r>
              <a:rPr lang="en-US" sz="1600" dirty="0" err="1"/>
              <a:t>acest</a:t>
            </a:r>
            <a:r>
              <a:rPr lang="en-US" sz="1600" dirty="0"/>
              <a:t> </a:t>
            </a:r>
            <a:r>
              <a:rPr lang="en-US" sz="1600" dirty="0" err="1"/>
              <a:t>domeniu</a:t>
            </a:r>
            <a:r>
              <a:rPr lang="en-US" sz="1600" dirty="0"/>
              <a:t>, in special </a:t>
            </a:r>
            <a:r>
              <a:rPr lang="en-US" sz="1600" dirty="0" err="1"/>
              <a:t>folosite</a:t>
            </a:r>
            <a:r>
              <a:rPr lang="en-US" sz="1600" dirty="0"/>
              <a:t> de </a:t>
            </a:r>
            <a:r>
              <a:rPr lang="en-US" sz="1600" dirty="0" err="1"/>
              <a:t>creatorii</a:t>
            </a:r>
            <a:r>
              <a:rPr lang="en-US" sz="1600" dirty="0"/>
              <a:t> de </a:t>
            </a:r>
            <a:r>
              <a:rPr lang="en-US" sz="1600" dirty="0" err="1"/>
              <a:t>continut</a:t>
            </a:r>
            <a:r>
              <a:rPr lang="en-US" sz="1600" dirty="0"/>
              <a:t> </a:t>
            </a:r>
            <a:r>
              <a:rPr lang="en-US" sz="1600" dirty="0" err="1"/>
              <a:t>ce</a:t>
            </a:r>
            <a:r>
              <a:rPr lang="en-US" sz="1600" dirty="0"/>
              <a:t> </a:t>
            </a:r>
            <a:r>
              <a:rPr lang="en-US" sz="1600" dirty="0" err="1"/>
              <a:t>doresc</a:t>
            </a:r>
            <a:r>
              <a:rPr lang="en-US" sz="1600" dirty="0"/>
              <a:t> </a:t>
            </a:r>
            <a:r>
              <a:rPr lang="en-US" sz="1600" dirty="0" err="1"/>
              <a:t>sa</a:t>
            </a:r>
            <a:r>
              <a:rPr lang="en-US" sz="1600" dirty="0"/>
              <a:t> </a:t>
            </a:r>
            <a:r>
              <a:rPr lang="en-US" sz="1600" dirty="0" err="1"/>
              <a:t>realizeze</a:t>
            </a:r>
            <a:r>
              <a:rPr lang="en-US" sz="1600" dirty="0"/>
              <a:t> cadre “</a:t>
            </a:r>
            <a:r>
              <a:rPr lang="en-US" sz="1600" dirty="0" err="1"/>
              <a:t>instagramabile</a:t>
            </a:r>
            <a:r>
              <a:rPr lang="en-US" sz="1600" dirty="0"/>
              <a:t>”. De </a:t>
            </a:r>
            <a:r>
              <a:rPr lang="en-US" sz="1600" dirty="0" err="1"/>
              <a:t>asemenea</a:t>
            </a:r>
            <a:r>
              <a:rPr lang="en-US" sz="1600" dirty="0"/>
              <a:t>, </a:t>
            </a:r>
            <a:r>
              <a:rPr lang="en-US" sz="1600" dirty="0" err="1"/>
              <a:t>pentru</a:t>
            </a:r>
            <a:r>
              <a:rPr lang="en-US" sz="1600" dirty="0"/>
              <a:t> </a:t>
            </a:r>
            <a:r>
              <a:rPr lang="en-US" sz="1600" dirty="0" err="1"/>
              <a:t>utilizarea</a:t>
            </a:r>
            <a:r>
              <a:rPr lang="en-US" sz="1600" dirty="0"/>
              <a:t> </a:t>
            </a:r>
            <a:r>
              <a:rPr lang="en-US" sz="1600" dirty="0" err="1"/>
              <a:t>unor</a:t>
            </a:r>
            <a:r>
              <a:rPr lang="en-US" sz="1600" dirty="0"/>
              <a:t> </a:t>
            </a:r>
            <a:r>
              <a:rPr lang="en-US" sz="1600" dirty="0" err="1"/>
              <a:t>astfel</a:t>
            </a:r>
            <a:r>
              <a:rPr lang="en-US" sz="1600" dirty="0"/>
              <a:t> de </a:t>
            </a:r>
            <a:r>
              <a:rPr lang="en-US" sz="1600" dirty="0" err="1"/>
              <a:t>aplicatii</a:t>
            </a:r>
            <a:r>
              <a:rPr lang="en-US" sz="1600" dirty="0"/>
              <a:t> </a:t>
            </a:r>
            <a:r>
              <a:rPr lang="en-US" sz="1600" dirty="0" err="1"/>
              <a:t>este</a:t>
            </a:r>
            <a:r>
              <a:rPr lang="en-US" sz="1600" dirty="0"/>
              <a:t> </a:t>
            </a:r>
            <a:r>
              <a:rPr lang="en-US" sz="1600" dirty="0" err="1"/>
              <a:t>necesara</a:t>
            </a:r>
            <a:r>
              <a:rPr lang="en-US" sz="1600" dirty="0"/>
              <a:t>, in general, o </a:t>
            </a:r>
            <a:r>
              <a:rPr lang="en-US" sz="1600" dirty="0" err="1"/>
              <a:t>plata</a:t>
            </a:r>
            <a:r>
              <a:rPr lang="en-US" sz="1600" dirty="0"/>
              <a:t> </a:t>
            </a:r>
            <a:r>
              <a:rPr lang="en-US" sz="1600" dirty="0" err="1"/>
              <a:t>lunara</a:t>
            </a:r>
            <a:r>
              <a:rPr lang="en-US" sz="1600" dirty="0"/>
              <a:t>.</a:t>
            </a:r>
            <a:endParaRPr sz="1600" dirty="0"/>
          </a:p>
        </p:txBody>
      </p:sp>
      <p:sp>
        <p:nvSpPr>
          <p:cNvPr id="501" name="Google Shape;501;p18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9"/>
          <p:cNvSpPr txBox="1">
            <a:spLocks noGrp="1"/>
          </p:cNvSpPr>
          <p:nvPr>
            <p:ph type="ctrTitle" idx="4294967295"/>
          </p:nvPr>
        </p:nvSpPr>
        <p:spPr>
          <a:xfrm>
            <a:off x="685800" y="2345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Va multumim pentru atentie!</a:t>
            </a:r>
            <a:endParaRPr sz="4800" dirty="0"/>
          </a:p>
        </p:txBody>
      </p:sp>
      <p:sp>
        <p:nvSpPr>
          <p:cNvPr id="507" name="Google Shape;507;p19"/>
          <p:cNvSpPr txBox="1">
            <a:spLocks noGrp="1"/>
          </p:cNvSpPr>
          <p:nvPr>
            <p:ph type="subTitle" idx="4294967295"/>
          </p:nvPr>
        </p:nvSpPr>
        <p:spPr>
          <a:xfrm>
            <a:off x="2169600" y="3418477"/>
            <a:ext cx="4804800" cy="800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 err="1"/>
              <a:t>Intrebari</a:t>
            </a:r>
            <a:r>
              <a:rPr lang="en-US" sz="1800" dirty="0"/>
              <a:t>?..</a:t>
            </a:r>
            <a:endParaRPr sz="1800" dirty="0"/>
          </a:p>
        </p:txBody>
      </p:sp>
      <p:grpSp>
        <p:nvGrpSpPr>
          <p:cNvPr id="508" name="Google Shape;508;p19"/>
          <p:cNvGrpSpPr/>
          <p:nvPr/>
        </p:nvGrpSpPr>
        <p:grpSpPr>
          <a:xfrm>
            <a:off x="4146170" y="640688"/>
            <a:ext cx="1166508" cy="1166538"/>
            <a:chOff x="6654650" y="3665275"/>
            <a:chExt cx="409100" cy="409125"/>
          </a:xfrm>
        </p:grpSpPr>
        <p:sp>
          <p:nvSpPr>
            <p:cNvPr id="509" name="Google Shape;509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19"/>
          <p:cNvGrpSpPr/>
          <p:nvPr/>
        </p:nvGrpSpPr>
        <p:grpSpPr>
          <a:xfrm rot="1940693">
            <a:off x="3340903" y="1116018"/>
            <a:ext cx="587626" cy="587659"/>
            <a:chOff x="570875" y="4322250"/>
            <a:chExt cx="443300" cy="443325"/>
          </a:xfrm>
        </p:grpSpPr>
        <p:sp>
          <p:nvSpPr>
            <p:cNvPr id="512" name="Google Shape;512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19"/>
          <p:cNvSpPr/>
          <p:nvPr/>
        </p:nvSpPr>
        <p:spPr>
          <a:xfrm>
            <a:off x="3829676" y="64070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19"/>
          <p:cNvSpPr/>
          <p:nvPr/>
        </p:nvSpPr>
        <p:spPr>
          <a:xfrm rot="1793658">
            <a:off x="5318500" y="1302383"/>
            <a:ext cx="225078" cy="21493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9"/>
          <p:cNvSpPr txBox="1">
            <a:spLocks noGrp="1"/>
          </p:cNvSpPr>
          <p:nvPr>
            <p:ph type="sldNum" idx="12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290</Words>
  <Application>Microsoft Macintosh PowerPoint</Application>
  <PresentationFormat>On-screen Show (16:9)</PresentationFormat>
  <Paragraphs>28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Source Sans Pro</vt:lpstr>
      <vt:lpstr>Oswald</vt:lpstr>
      <vt:lpstr>Arial</vt:lpstr>
      <vt:lpstr>Quince template</vt:lpstr>
      <vt:lpstr>Modificarea videoclipurilor cu ajutorul algoritmului DVS</vt:lpstr>
      <vt:lpstr>Rolul algoritmului</vt:lpstr>
      <vt:lpstr>Ce este algoritmul DVS si la ce ne ajuta acesta?</vt:lpstr>
      <vt:lpstr>PowerPoint Presentation</vt:lpstr>
      <vt:lpstr>Ce presupune acest proiect si pentru ce poate fi folosit?</vt:lpstr>
      <vt:lpstr>Despre domeniu</vt:lpstr>
      <vt:lpstr>Va multumim pentru atentie!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Modificarea videoclipurilor cu ajutorul algoritmului DVS</dc:title>
  <cp:lastModifiedBy>Raluca Cruceru</cp:lastModifiedBy>
  <cp:revision>9</cp:revision>
  <dcterms:modified xsi:type="dcterms:W3CDTF">2023-01-16T11:19:54Z</dcterms:modified>
</cp:coreProperties>
</file>